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21" d="100"/>
          <a:sy n="21" d="100"/>
        </p:scale>
        <p:origin x="1290" y="-2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4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4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93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3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98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94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83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69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35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40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4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38876-8A3A-4737-B0D6-27847F396F7D}" type="datetimeFigureOut">
              <a:rPr lang="pt-BR" smtClean="0"/>
              <a:t>15/08/2025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81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7" b="5103"/>
          <a:stretch/>
        </p:blipFill>
        <p:spPr>
          <a:xfrm>
            <a:off x="-714" y="-4994"/>
            <a:ext cx="32400000" cy="4320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Text Box 1">
            <a:extLst>
              <a:ext uri="{FF2B5EF4-FFF2-40B4-BE49-F238E27FC236}">
                <a16:creationId xmlns:a16="http://schemas.microsoft.com/office/drawing/2014/main" id="{F73A2765-1F43-4525-8535-5AC1F7DE7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61866" y="3691348"/>
            <a:ext cx="34722306" cy="160178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ctr" defTabSz="593294" eaLnBrk="1" hangingPunct="1">
              <a:spcBef>
                <a:spcPts val="4109"/>
              </a:spcBef>
              <a:buClr>
                <a:srgbClr val="003399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9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DIGITE SEU TÍTULO AQUI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5E0F2860-D830-4A8D-83ED-2E3D18E6F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668" y="5871338"/>
            <a:ext cx="28697237" cy="1289827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ctr" defTabSz="593294">
              <a:lnSpc>
                <a:spcPct val="11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GB" altLang="pt-BR" sz="3756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Nome(s) Autor(es), Nome(s) </a:t>
            </a:r>
            <a:r>
              <a:rPr lang="en-GB" altLang="pt-BR" sz="3756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en-GB" altLang="pt-BR" sz="3756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(es)</a:t>
            </a:r>
          </a:p>
          <a:p>
            <a:pPr algn="ctr" defTabSz="593294">
              <a:lnSpc>
                <a:spcPct val="11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email-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email-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92B7B9C-5B13-439A-AF4B-6D2F76D2D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470" y="8073079"/>
            <a:ext cx="13276263" cy="955248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 defTabSz="593294">
              <a:spcBef>
                <a:spcPts val="263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INFORMAÇÕES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52758C14-20BF-43D4-8240-C28711809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307" y="29231465"/>
            <a:ext cx="133731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4813F7CD-AE52-4378-9EC9-584B0ECC5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470" y="9261257"/>
            <a:ext cx="13268325" cy="790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modelo de banner que descreve o estilo sugerido a ser usado na confecção dos banners para apresentação no I Meeting de Gerenciamento 	e abordagem da dor musculoesquelética, de Manaus-AM. 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Sugerimos que os banners sigam este formato. 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poster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caixa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calibri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80 a 96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negrito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disponível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deverá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CEB8E4E6-CFBF-432B-8A51-6684796A3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145" y="30273032"/>
            <a:ext cx="13328650" cy="10012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caixa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esquerda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54 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negrito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Sugestões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 banner,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CAA9B2B7-9812-469C-BAC5-3BF4B45B0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470" y="25824857"/>
            <a:ext cx="133858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063B1457-449F-4FB9-B801-ED429556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395" y="26588444"/>
            <a:ext cx="13425487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texto deve estar com alinhamento justificado, fonte Calibri, tamanho 40, espaçamento entre linhas 1,5.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AF215305-974B-4BA5-B3B5-FB47C7557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95080" y="8077737"/>
            <a:ext cx="13198475" cy="955248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 defTabSz="593294">
              <a:spcBef>
                <a:spcPts val="263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 E TABELAS</a:t>
            </a: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18F5F547-336A-4EF0-B2A0-AD0E4FB2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98376" y="32967151"/>
            <a:ext cx="13193712" cy="735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feitas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respeitando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-se 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definidas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pela ABNT. 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apresentadas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citadas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pôster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esquerda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simples.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GB" alt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289CA307-9B25-4F6E-B6F1-52B3154EF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0202" y="20662940"/>
            <a:ext cx="13100050" cy="678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Maciel </a:t>
            </a:r>
            <a:r>
              <a:rPr lang="en-GB" altLang="pt-BR" sz="3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al.,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(2025).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5754805D-0D4D-4F33-9C8A-7C8A33EA4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7732" y="31824588"/>
            <a:ext cx="131968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68022BF0-4EAC-4FB7-ABC3-22B4DA23A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8717" y="9521986"/>
            <a:ext cx="13187362" cy="343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resolução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legendas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e/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1),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calibri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36 e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centralizadas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 superior e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 inferior.</a:t>
            </a:r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CE1CCC5E-F3CA-4B87-8284-96A714227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7732" y="23761445"/>
            <a:ext cx="13192125" cy="46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 </a:t>
            </a:r>
          </a:p>
          <a:p>
            <a:pPr algn="just"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estudo presente revela que houve uma prevalência mais alta de DTM entre mulheres, cuja faixa etária estudada foi de 19 a 69 anos. Uma possível explicação para essa prevalência, de acordo com Maia et al. (2012),</a:t>
            </a:r>
            <a:endParaRPr lang="en-GB" alt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79EFFAE0-0032-4432-80A6-CFEB5C2D5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98376" y="22454310"/>
            <a:ext cx="131953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E CONCLUSÃO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8C8DACEF-174C-4EAA-8563-013976B9B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307" y="18442564"/>
            <a:ext cx="13276262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INFORMAÇÕES</a:t>
            </a: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id="{3DB475D0-93D8-4866-9C31-8729D5E61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957" y="19236314"/>
            <a:ext cx="13423900" cy="617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A3BBE000-EE88-44E4-A3A2-6007B0704FEE}"/>
              </a:ext>
            </a:extLst>
          </p:cNvPr>
          <p:cNvSpPr/>
          <p:nvPr/>
        </p:nvSpPr>
        <p:spPr>
          <a:xfrm>
            <a:off x="17598376" y="13897241"/>
            <a:ext cx="132967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</a:t>
            </a:r>
            <a:r>
              <a:rPr lang="en-GB" alt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1 - </a:t>
            </a:r>
            <a:r>
              <a:rPr lang="pt-BR" alt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 do I Meeting de Gerenciamento e Abordagem da Dor Musculoesquelética de Manaus-AM.</a:t>
            </a:r>
            <a:r>
              <a:rPr lang="en-GB" alt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8BCF8D83-EE7B-44D3-ACBC-C8623765FBA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26329" y="448312"/>
            <a:ext cx="5434806" cy="2989839"/>
          </a:xfrm>
          <a:prstGeom prst="rect">
            <a:avLst/>
          </a:prstGeom>
        </p:spPr>
      </p:pic>
      <p:sp>
        <p:nvSpPr>
          <p:cNvPr id="35" name="Caixa de Texto 7">
            <a:extLst>
              <a:ext uri="{FF2B5EF4-FFF2-40B4-BE49-F238E27FC236}">
                <a16:creationId xmlns:a16="http://schemas.microsoft.com/office/drawing/2014/main" id="{32DC4D56-8804-49F5-9945-77020498B24E}"/>
              </a:ext>
            </a:extLst>
          </p:cNvPr>
          <p:cNvSpPr txBox="1"/>
          <p:nvPr/>
        </p:nvSpPr>
        <p:spPr>
          <a:xfrm>
            <a:off x="6974682" y="5632"/>
            <a:ext cx="25424606" cy="1695725"/>
          </a:xfrm>
          <a:prstGeom prst="rect">
            <a:avLst/>
          </a:prstGeom>
          <a:solidFill>
            <a:srgbClr val="002060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6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pt-BR" sz="60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Meeting </a:t>
            </a:r>
            <a:r>
              <a:rPr lang="pt-BR" sz="6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Gerenciamento e abordagem da dor musculoesquelética</a:t>
            </a:r>
            <a:endParaRPr lang="pt-BR" sz="5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Caixa de Texto 8">
            <a:extLst>
              <a:ext uri="{FF2B5EF4-FFF2-40B4-BE49-F238E27FC236}">
                <a16:creationId xmlns:a16="http://schemas.microsoft.com/office/drawing/2014/main" id="{33306FC0-F8D7-4DB5-BF71-BE23C8ECFC97}"/>
              </a:ext>
            </a:extLst>
          </p:cNvPr>
          <p:cNvSpPr txBox="1"/>
          <p:nvPr/>
        </p:nvSpPr>
        <p:spPr>
          <a:xfrm>
            <a:off x="6974682" y="1676067"/>
            <a:ext cx="25424606" cy="1437078"/>
          </a:xfrm>
          <a:prstGeom prst="rect">
            <a:avLst/>
          </a:prstGeom>
          <a:solidFill>
            <a:srgbClr val="C00000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 de outubro de 2025, Manaus-AM</a:t>
            </a:r>
            <a:endParaRPr lang="pt-B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7" name="Imagem 36">
            <a:extLst>
              <a:ext uri="{FF2B5EF4-FFF2-40B4-BE49-F238E27FC236}">
                <a16:creationId xmlns:a16="http://schemas.microsoft.com/office/drawing/2014/main" id="{1CD7BD59-B663-4833-9604-DDB06DB2411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9686985" y="15769061"/>
            <a:ext cx="8334575" cy="4286053"/>
          </a:xfrm>
          <a:prstGeom prst="rect">
            <a:avLst/>
          </a:prstGeom>
        </p:spPr>
      </p:pic>
      <p:sp>
        <p:nvSpPr>
          <p:cNvPr id="40" name="Retângulo 39">
            <a:extLst>
              <a:ext uri="{FF2B5EF4-FFF2-40B4-BE49-F238E27FC236}">
                <a16:creationId xmlns:a16="http://schemas.microsoft.com/office/drawing/2014/main" id="{CB90FA2E-6731-43E8-9FA2-26EA7C2FE2C7}"/>
              </a:ext>
            </a:extLst>
          </p:cNvPr>
          <p:cNvSpPr/>
          <p:nvPr/>
        </p:nvSpPr>
        <p:spPr>
          <a:xfrm>
            <a:off x="-712" y="41148377"/>
            <a:ext cx="32400000" cy="220812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/>
              <a:t>Apoio: </a:t>
            </a:r>
          </a:p>
        </p:txBody>
      </p:sp>
    </p:spTree>
    <p:extLst>
      <p:ext uri="{BB962C8B-B14F-4D97-AF65-F5344CB8AC3E}">
        <p14:creationId xmlns:p14="http://schemas.microsoft.com/office/powerpoint/2010/main" val="23228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417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Olivia Martins Vieira Ferraro</dc:creator>
  <cp:lastModifiedBy>Thiago dos Santos Maciel</cp:lastModifiedBy>
  <cp:revision>9</cp:revision>
  <dcterms:created xsi:type="dcterms:W3CDTF">2025-04-24T13:39:38Z</dcterms:created>
  <dcterms:modified xsi:type="dcterms:W3CDTF">2025-08-15T14:00:28Z</dcterms:modified>
</cp:coreProperties>
</file>